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8.xml" ContentType="application/vnd.openxmlformats-officedocument.presentationml.slide+xml"/>
  <Override PartName="/ppt/slides/slide90.xml" ContentType="application/vnd.openxmlformats-officedocument.presentationml.slide+xml"/>
  <Override PartName="/ppt/slides/slide190.xml" ContentType="application/vnd.openxmlformats-officedocument.presentationml.slide+xml"/>
  <Override PartName="/ppt/slideLayouts/slideLayout70.xml" ContentType="application/vnd.openxmlformats-officedocument.presentationml.slideLayout+xml"/>
  <Override PartName="/ppt/slides/slide110.xml" ContentType="application/vnd.openxmlformats-officedocument.presentationml.slide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9" r:id="rId10"/>
    <p:sldId id="270" r:id="rId11"/>
    <p:sldId id="266" r:id="rId12"/>
    <p:sldId id="267" r:id="rId13"/>
    <p:sldId id="268" r:id="rId14"/>
    <p:sldId id="272" r:id="rId15"/>
    <p:sldId id="271" r:id="rId16"/>
    <p:sldId id="273" r:id="rId17"/>
    <p:sldId id="274" r:id="rId18"/>
    <p:sldId id="275" r:id="rId19"/>
    <p:sldId id="283" r:id="rId20"/>
    <p:sldId id="276" r:id="rId21"/>
    <p:sldId id="277" r:id="rId22"/>
    <p:sldId id="278" r:id="rId23"/>
    <p:sldId id="280" r:id="rId24"/>
    <p:sldId id="279" r:id="rId25"/>
    <p:sldId id="284" r:id="rId26"/>
    <p:sldId id="281" r:id="rId27"/>
    <p:sldId id="282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E4F9E87-4FB0-4B3C-845B-655D00D20710}">
          <p14:sldIdLst>
            <p14:sldId id="256"/>
          </p14:sldIdLst>
        </p14:section>
        <p14:section name="ZoomDivLavage" id="{98C2809A-0FE1-40A7-B588-28861B7C4DB0}">
          <p14:sldIdLst>
            <p14:sldId id="259"/>
            <p14:sldId id="258"/>
            <p14:sldId id="260"/>
            <p14:sldId id="261"/>
            <p14:sldId id="262"/>
            <p14:sldId id="263"/>
            <p14:sldId id="264"/>
          </p14:sldIdLst>
        </p14:section>
        <p14:section name="Script" id="{DB5AFD4A-4451-4CA8-89E7-4C37AE883311}">
          <p14:sldIdLst>
            <p14:sldId id="269"/>
            <p14:sldId id="270"/>
            <p14:sldId id="266"/>
            <p14:sldId id="267"/>
            <p14:sldId id="268"/>
            <p14:sldId id="272"/>
            <p14:sldId id="271"/>
            <p14:sldId id="273"/>
            <p14:sldId id="274"/>
            <p14:sldId id="275"/>
          </p14:sldIdLst>
        </p14:section>
        <p14:section name="Art" id="{BF0A7B8A-A538-4E5B-9706-0DD9CA479636}">
          <p14:sldIdLst>
            <p14:sldId id="283"/>
            <p14:sldId id="276"/>
            <p14:sldId id="277"/>
            <p14:sldId id="278"/>
            <p14:sldId id="280"/>
            <p14:sldId id="279"/>
            <p14:sldId id="284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A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813255-F947-4F82-A868-1B18FEBED3BE}" v="123" dt="2025-03-27T21:04:20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65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439C4-4705-4878-921F-F41819B5A30F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543B3-7734-4B08-9997-EAAC7EA0808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601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543B3-7734-4B08-9997-EAAC7EA0808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696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543B3-7734-4B08-9997-EAAC7EA0808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6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DE6B-2E48-C706-7FF8-8427F63A4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2F9EE-5122-F7FE-6248-233D9E21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29678-E288-54CD-EFCC-C94100F2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B1713-68C9-ED60-CC10-4F109ED0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57F1-D5D3-3C81-B35E-922B5E10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75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CDA-E9C7-1942-5D6B-6D58ED8A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1CBA3-0346-0CFD-212C-C2FEFBB46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CD1E9-C614-A2C7-9215-47E6FD0A2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A4AC8-663C-8F4A-68EE-2A3135BC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24158-D6DE-B079-3B46-24812107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05242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0CDA-E9C7-1942-5D6B-6D58ED8A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1CBA3-0346-0CFD-212C-C2FEFBB46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CD1E9-C614-A2C7-9215-47E6FD0A2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A4AC8-663C-8F4A-68EE-2A3135BC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24158-D6DE-B079-3B46-24812107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052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EAC323-0E47-FA30-B46F-3144D846A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55359-024B-8027-4B98-F51055E6F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DA112-E284-BD1E-312F-C426235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D45B-FB54-25EC-9F36-0739F1B0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95222-F1BD-D165-065D-8550CDC3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4169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EAC323-0E47-FA30-B46F-3144D846A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55359-024B-8027-4B98-F51055E6F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DA112-E284-BD1E-312F-C426235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D45B-FB54-25EC-9F36-0739F1B04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95222-F1BD-D165-065D-8550CDC3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416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DE6B-2E48-C706-7FF8-8427F63A4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2F9EE-5122-F7FE-6248-233D9E214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29678-E288-54CD-EFCC-C94100F2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B1713-68C9-ED60-CC10-4F109ED0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57F1-D5D3-3C81-B35E-922B5E10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752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EDB6-E56D-7A8E-2372-D60EC147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8671D-0D47-CEE1-ADFF-65ED74CB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5070-5DE1-3FAF-C241-2F507ACB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BDF3C-AE27-296B-542C-A1F3E05C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6E50-B8CB-D988-7E1A-2F224BF8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258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EDB6-E56D-7A8E-2372-D60EC147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8671D-0D47-CEE1-ADFF-65ED74CB5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D5070-5DE1-3FAF-C241-2F507ACB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BDF3C-AE27-296B-542C-A1F3E05C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6E50-B8CB-D988-7E1A-2F224BF8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625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21E1-496F-D574-2CE2-2F5D1BCD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C7BB0-1D2C-BC8F-ECFD-1EA0F12BA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5BBC8-E28B-71BA-6866-5AB398DE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7CE05-5116-530B-E9EA-2CB49966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599E7-5C18-B452-FAE7-D666C685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1632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21E1-496F-D574-2CE2-2F5D1BCD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C7BB0-1D2C-BC8F-ECFD-1EA0F12BA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5BBC8-E28B-71BA-6866-5AB398DE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7CE05-5116-530B-E9EA-2CB49966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599E7-5C18-B452-FAE7-D666C685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16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372A-B3F8-FF92-5660-1169EDD5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ED43A-93BB-F4A8-1F17-DDABB9DA0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E1950-7246-627A-422C-79B78B0A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7CBAC-F332-90FE-CD4D-F0295779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93792-9243-E070-CE11-01D96041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63C97-056E-55B8-7E29-4D94ECD6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0851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372A-B3F8-FF92-5660-1169EDD5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ED43A-93BB-F4A8-1F17-DDABB9DA0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E1950-7246-627A-422C-79B78B0A7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7CBAC-F332-90FE-CD4D-F02957797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93792-9243-E070-CE11-01D96041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63C97-056E-55B8-7E29-4D94ECD6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08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BF22-5584-FADB-FBC8-2B92A785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9A9C3-9B06-11B9-5B8B-9F5835089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1A5F7-D1A4-8A7C-EECD-977ADE19A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B7B37-39DE-155F-FFE3-525E31C1B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F68F1-E76D-D2D5-6992-F81B4E745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434B3-327D-E388-47F6-60FAD924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1DF87-582C-3471-034F-E5E8780BB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26AC9-4F07-F2C5-1EDF-BE8B890F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4038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BF22-5584-FADB-FBC8-2B92A785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9A9C3-9B06-11B9-5B8B-9F5835089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1A5F7-D1A4-8A7C-EECD-977ADE19A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B7B37-39DE-155F-FFE3-525E31C1B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F68F1-E76D-D2D5-6992-F81B4E745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434B3-327D-E388-47F6-60FAD924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1DF87-582C-3471-034F-E5E8780BB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26AC9-4F07-F2C5-1EDF-BE8B890F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40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8E51-6BB7-15B3-C2DE-F0BC48B9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BE934F-D31E-C072-6CDE-D58C53F29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A20C-FF90-9A18-2356-2D9D1628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B74E7-1503-A224-6615-27B323CBD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0710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8E51-6BB7-15B3-C2DE-F0BC48B9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BE934F-D31E-C072-6CDE-D58C53F29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8A20C-FF90-9A18-2356-2D9D1628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B74E7-1503-A224-6615-27B323CBD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07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2630B-D626-E91B-2B6A-5E6E016C1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42696-64CF-17F5-EFD6-E312D60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3F9E5-CB32-3FF9-85B9-E1823B9E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8786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2630B-D626-E91B-2B6A-5E6E016C1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42696-64CF-17F5-EFD6-E312D60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3F9E5-CB32-3FF9-85B9-E1823B9E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878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B919-B041-D8BA-82D9-4C58A05F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7898B-5CF5-C1FD-7CD2-C1727A8F2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0DF49-9C9A-CE24-C06D-6E73E458E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5E468-6D3A-F73C-8A39-94042CFA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EDE3D-F6B2-7933-2F6B-B9887E49F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56BD9-3861-7A4A-0869-66DB7A16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3196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B919-B041-D8BA-82D9-4C58A05F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7898B-5CF5-C1FD-7CD2-C1727A8F2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0DF49-9C9A-CE24-C06D-6E73E458E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5E468-6D3A-F73C-8A39-94042CFA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EDE3D-F6B2-7933-2F6B-B9887E49F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56BD9-3861-7A4A-0869-66DB7A16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3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83B0-091D-F1A5-2B6C-BEDFBFEC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613CB-A634-6B1A-27BD-F02DB60ED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EE7E7-9BA1-B106-095D-01EC24F33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045BF-E677-9514-A446-C4D5D78CD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3D3E1-9041-88F1-453E-809317AB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B42FB-259B-1324-4D07-B0F1FC8FD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50378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83B0-091D-F1A5-2B6C-BEDFBFEC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613CB-A634-6B1A-27BD-F02DB60ED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EE7E7-9BA1-B106-095D-01EC24F33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045BF-E677-9514-A446-C4D5D78CD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3D3E1-9041-88F1-453E-809317AB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B42FB-259B-1324-4D07-B0F1FC8FD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50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A2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1A185-BD5B-C76D-FCA7-E4819789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40334-2113-8AB8-FBB2-EF94CB254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2818-18F9-4561-AB46-1AA00C110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8E243-7AC4-4D2F-B9F7-28427F5F2FDB}" type="datetimeFigureOut">
              <a:rPr lang="fr-FR" smtClean="0"/>
              <a:t>28/03/2025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A2F92-3053-449A-8AA7-8C472ED2C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FB810-C8F1-A951-19CA-35D3E841F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88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A2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1A185-BD5B-C76D-FCA7-E4819789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40334-2113-8AB8-FBB2-EF94CB254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2818-18F9-4561-AB46-1AA00C110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8E243-7AC4-4D2F-B9F7-28427F5F2FDB}" type="datetimeFigureOut">
              <a:rPr lang="fr-FR" smtClean="0"/>
              <a:t>24/03/2025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A2F92-3053-449A-8AA7-8C472ED2C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FB810-C8F1-A951-19CA-35D3E841F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3CE8F6-7BD3-444C-9B6E-DE0BFF3E0B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88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28.xml"/><Relationship Id="rId7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0.xml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openxmlformats.org/officeDocument/2006/relationships/image" Target="../media/image110.png"/><Relationship Id="rId9" Type="http://schemas.openxmlformats.org/officeDocument/2006/relationships/slide" Target="slide19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7" Type="http://schemas.openxmlformats.org/officeDocument/2006/relationships/slide" Target="slide190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31.png"/><Relationship Id="rId5" Type="http://schemas.openxmlformats.org/officeDocument/2006/relationships/slide" Target="slide90.xml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slide" Target="slid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8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0.png"/><Relationship Id="rId9" Type="http://schemas.openxmlformats.org/officeDocument/2006/relationships/image" Target="../media/image15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slide" Target="slide110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50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A402145-EA6E-B710-4AFB-14EE94E693EF}"/>
              </a:ext>
            </a:extLst>
          </p:cNvPr>
          <p:cNvGrpSpPr/>
          <p:nvPr/>
        </p:nvGrpSpPr>
        <p:grpSpPr>
          <a:xfrm>
            <a:off x="1834351" y="474870"/>
            <a:ext cx="3048000" cy="2270815"/>
            <a:chOff x="1033670" y="474870"/>
            <a:chExt cx="3048000" cy="2270815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9" name="Zoom de section 8">
                  <a:extLst>
                    <a:ext uri="{FF2B5EF4-FFF2-40B4-BE49-F238E27FC236}">
                      <a16:creationId xmlns:a16="http://schemas.microsoft.com/office/drawing/2014/main" id="{592E8094-B6F6-02BA-75FA-9327E29E282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16013335"/>
                    </p:ext>
                  </p:extLst>
                </p:nvPr>
              </p:nvGraphicFramePr>
              <p:xfrm>
                <a:off x="1033670" y="1031185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98C2809A-0FE1-40A7-B588-28861B7C4DB0}">
                      <psez:zmPr id="{B44B5234-B9AC-458E-B57C-EFA89B862F64}" transitionDur="1000">
                        <p166:blipFill xmlns:p166="http://schemas.microsoft.com/office/powerpoint/2016/6/main">
                          <a:blip r:embed="rId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8100">
                            <a:solidFill>
                              <a:schemeClr val="tx1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9" name="Zoom de section 8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592E8094-B6F6-02BA-75FA-9327E29E28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34351" y="1031185"/>
                  <a:ext cx="3048000" cy="1714500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</mc:Fallback>
        </mc:AlternateContent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FA484BA-5D40-41C9-F0F4-D63699EDCF67}"/>
                </a:ext>
              </a:extLst>
            </p:cNvPr>
            <p:cNvSpPr txBox="1"/>
            <p:nvPr/>
          </p:nvSpPr>
          <p:spPr>
            <a:xfrm>
              <a:off x="1085824" y="474870"/>
              <a:ext cx="2943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b="1" dirty="0"/>
                <a:t>Structure générale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B036820-714B-3E88-BFC3-DDCA3655DBE8}"/>
              </a:ext>
            </a:extLst>
          </p:cNvPr>
          <p:cNvGrpSpPr/>
          <p:nvPr/>
        </p:nvGrpSpPr>
        <p:grpSpPr>
          <a:xfrm>
            <a:off x="7320136" y="507965"/>
            <a:ext cx="3048000" cy="2237720"/>
            <a:chOff x="4799856" y="507965"/>
            <a:chExt cx="3048000" cy="2237720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D5BECBD-CE30-8613-BCF7-2E2C27153B6C}"/>
                </a:ext>
              </a:extLst>
            </p:cNvPr>
            <p:cNvSpPr txBox="1"/>
            <p:nvPr/>
          </p:nvSpPr>
          <p:spPr>
            <a:xfrm>
              <a:off x="5733694" y="507965"/>
              <a:ext cx="11803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b="1" dirty="0"/>
                <a:t>Scripts</a:t>
              </a:r>
            </a:p>
          </p:txBody>
        </p: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" name="Zoom de section 2">
                  <a:extLst>
                    <a:ext uri="{FF2B5EF4-FFF2-40B4-BE49-F238E27FC236}">
                      <a16:creationId xmlns:a16="http://schemas.microsoft.com/office/drawing/2014/main" id="{DAD9A78A-17E7-EA39-0E9D-797F5ADBDAF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41662180"/>
                    </p:ext>
                  </p:extLst>
                </p:nvPr>
              </p:nvGraphicFramePr>
              <p:xfrm>
                <a:off x="4799856" y="1031185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DB5AFD4A-4451-4CA8-89E7-4C37AE883311}">
                      <psez:zmPr id="{7B16354F-1BB3-4946-997F-4B17201D4D24}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8100">
                            <a:solidFill>
                              <a:schemeClr val="tx1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" name="Zoom de section 2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DAD9A78A-17E7-EA39-0E9D-797F5ADBDA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20136" y="1031185"/>
                  <a:ext cx="3048000" cy="1714500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</mc:Fallback>
        </mc:AlternateContent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CC8E376-ED8B-52BB-E806-26B87CC8276A}"/>
              </a:ext>
            </a:extLst>
          </p:cNvPr>
          <p:cNvGrpSpPr/>
          <p:nvPr/>
        </p:nvGrpSpPr>
        <p:grpSpPr>
          <a:xfrm>
            <a:off x="4572000" y="3717032"/>
            <a:ext cx="3048000" cy="2241223"/>
            <a:chOff x="8566042" y="504462"/>
            <a:chExt cx="3048000" cy="2241223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" name="Zoom de section 5">
                  <a:extLst>
                    <a:ext uri="{FF2B5EF4-FFF2-40B4-BE49-F238E27FC236}">
                      <a16:creationId xmlns:a16="http://schemas.microsoft.com/office/drawing/2014/main" id="{CA19B49D-23AA-2F03-E908-18A6DE57EB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92898702"/>
                    </p:ext>
                  </p:extLst>
                </p:nvPr>
              </p:nvGraphicFramePr>
              <p:xfrm>
                <a:off x="8566042" y="1031185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F0A7B8A-A538-4E5B-9706-0DD9CA479636}">
                      <psez:zmPr id="{D2BC183D-C5B9-41AF-8C22-B6E3DE00C493}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8100">
                            <a:solidFill>
                              <a:schemeClr val="tx1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" name="Zoom de section 5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CA19B49D-23AA-2F03-E908-18A6DE57EB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2000" y="4243755"/>
                  <a:ext cx="3048000" cy="1714500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</mc:Fallback>
        </mc:AlternateContent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58B6CBE-6723-43CB-FA76-C4B25678A9CB}"/>
                </a:ext>
              </a:extLst>
            </p:cNvPr>
            <p:cNvSpPr txBox="1"/>
            <p:nvPr/>
          </p:nvSpPr>
          <p:spPr>
            <a:xfrm>
              <a:off x="9072616" y="504462"/>
              <a:ext cx="203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b="1" dirty="0"/>
                <a:t>Galerie d’art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62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28A070A-7EC7-7173-A615-BB9E36746646}"/>
              </a:ext>
            </a:extLst>
          </p:cNvPr>
          <p:cNvSpPr txBox="1"/>
          <p:nvPr/>
        </p:nvSpPr>
        <p:spPr>
          <a:xfrm>
            <a:off x="1521831" y="2705725"/>
            <a:ext cx="91483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800" dirty="0"/>
              <a:t>Mise  jour des SVG</a:t>
            </a:r>
          </a:p>
        </p:txBody>
      </p:sp>
    </p:spTree>
    <p:extLst>
      <p:ext uri="{BB962C8B-B14F-4D97-AF65-F5344CB8AC3E}">
        <p14:creationId xmlns:p14="http://schemas.microsoft.com/office/powerpoint/2010/main" val="23942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1CC3BD4-B67B-597C-67B8-513DE088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7"/>
          <a:stretch/>
        </p:blipFill>
        <p:spPr>
          <a:xfrm>
            <a:off x="335360" y="552247"/>
            <a:ext cx="6868484" cy="5753503"/>
          </a:xfrm>
          <a:prstGeom prst="rect">
            <a:avLst/>
          </a:prstGeom>
          <a:effectLst>
            <a:outerShdw blurRad="330200" sx="106000" sy="106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C6EE239-9402-AD50-EC0A-727D119E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56" y="1580890"/>
            <a:ext cx="2724530" cy="36962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375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6A402145-EA6E-B710-4AFB-14EE94E693EF}"/>
              </a:ext>
            </a:extLst>
          </p:cNvPr>
          <p:cNvGrpSpPr/>
          <p:nvPr/>
        </p:nvGrpSpPr>
        <p:grpSpPr>
          <a:xfrm>
            <a:off x="1834351" y="474870"/>
            <a:ext cx="3048000" cy="2270815"/>
            <a:chOff x="1033670" y="474870"/>
            <a:chExt cx="3048000" cy="2270815"/>
          </a:xfrm>
        </p:grpSpPr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9" name="Zoom de section 8">
                  <a:extLst>
                    <a:ext uri="{FF2B5EF4-FFF2-40B4-BE49-F238E27FC236}">
                      <a16:creationId xmlns:a16="http://schemas.microsoft.com/office/drawing/2014/main" id="{592E8094-B6F6-02BA-75FA-9327E29E282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16013335"/>
                    </p:ext>
                  </p:extLst>
                </p:nvPr>
              </p:nvGraphicFramePr>
              <p:xfrm>
                <a:off x="1033670" y="1031185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98C2809A-0FE1-40A7-B588-28861B7C4DB0}">
                      <psez:zmPr id="{B44B5234-B9AC-458E-B57C-EFA89B862F64}" transitionDur="1000">
                        <p166:blipFill xmlns:p166="http://schemas.microsoft.com/office/powerpoint/2016/6/main">
                          <a:blip r:embed="rId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8100">
                            <a:solidFill>
                              <a:schemeClr val="tx1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9" name="Zoom de section 8">
                  <a:hlinkClick r:id="rId3" action="ppaction://hlinksldjump"/>
                  <a:extLst>
                    <a:ext uri="{FF2B5EF4-FFF2-40B4-BE49-F238E27FC236}">
                      <a16:creationId xmlns:a16="http://schemas.microsoft.com/office/drawing/2014/main" id="{592E8094-B6F6-02BA-75FA-9327E29E28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34351" y="1031185"/>
                  <a:ext cx="3048000" cy="1714500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</mc:Fallback>
        </mc:AlternateContent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FA484BA-5D40-41C9-F0F4-D63699EDCF67}"/>
                </a:ext>
              </a:extLst>
            </p:cNvPr>
            <p:cNvSpPr txBox="1"/>
            <p:nvPr/>
          </p:nvSpPr>
          <p:spPr>
            <a:xfrm>
              <a:off x="1085824" y="474870"/>
              <a:ext cx="29436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b="1" dirty="0"/>
                <a:t>Structure générale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B036820-714B-3E88-BFC3-DDCA3655DBE8}"/>
              </a:ext>
            </a:extLst>
          </p:cNvPr>
          <p:cNvGrpSpPr/>
          <p:nvPr/>
        </p:nvGrpSpPr>
        <p:grpSpPr>
          <a:xfrm>
            <a:off x="7320136" y="507965"/>
            <a:ext cx="3048000" cy="2237720"/>
            <a:chOff x="4799856" y="507965"/>
            <a:chExt cx="3048000" cy="2237720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D5BECBD-CE30-8613-BCF7-2E2C27153B6C}"/>
                </a:ext>
              </a:extLst>
            </p:cNvPr>
            <p:cNvSpPr txBox="1"/>
            <p:nvPr/>
          </p:nvSpPr>
          <p:spPr>
            <a:xfrm>
              <a:off x="5733694" y="507965"/>
              <a:ext cx="11803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b="1" dirty="0"/>
                <a:t>Scripts</a:t>
              </a:r>
            </a:p>
          </p:txBody>
        </p:sp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3" name="Zoom de section 2">
                  <a:extLst>
                    <a:ext uri="{FF2B5EF4-FFF2-40B4-BE49-F238E27FC236}">
                      <a16:creationId xmlns:a16="http://schemas.microsoft.com/office/drawing/2014/main" id="{DAD9A78A-17E7-EA39-0E9D-797F5ADBDAF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41662180"/>
                    </p:ext>
                  </p:extLst>
                </p:nvPr>
              </p:nvGraphicFramePr>
              <p:xfrm>
                <a:off x="4799856" y="1031185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DB5AFD4A-4451-4CA8-89E7-4C37AE883311}">
                      <psez:zmPr id="{7B16354F-1BB3-4946-997F-4B17201D4D24}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8100">
                            <a:solidFill>
                              <a:schemeClr val="tx1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3" name="Zoom de section 2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DAD9A78A-17E7-EA39-0E9D-797F5ADBDAF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20136" y="1031185"/>
                  <a:ext cx="3048000" cy="1714500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</mc:Fallback>
        </mc:AlternateContent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CC8E376-ED8B-52BB-E806-26B87CC8276A}"/>
              </a:ext>
            </a:extLst>
          </p:cNvPr>
          <p:cNvGrpSpPr/>
          <p:nvPr/>
        </p:nvGrpSpPr>
        <p:grpSpPr>
          <a:xfrm>
            <a:off x="4572000" y="3717032"/>
            <a:ext cx="3048000" cy="2241223"/>
            <a:chOff x="8566042" y="504462"/>
            <a:chExt cx="3048000" cy="2241223"/>
          </a:xfrm>
        </p:grpSpPr>
        <mc:AlternateContent xmlns:mc="http://schemas.openxmlformats.org/markup-compatibility/2006">
          <mc:Choice xmlns:psez="http://schemas.microsoft.com/office/powerpoint/2016/sectionzoom" Requires="psez">
            <p:graphicFrame>
              <p:nvGraphicFramePr>
                <p:cNvPr id="6" name="Zoom de section 5">
                  <a:extLst>
                    <a:ext uri="{FF2B5EF4-FFF2-40B4-BE49-F238E27FC236}">
                      <a16:creationId xmlns:a16="http://schemas.microsoft.com/office/drawing/2014/main" id="{CA19B49D-23AA-2F03-E908-18A6DE57EB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92898702"/>
                    </p:ext>
                  </p:extLst>
                </p:nvPr>
              </p:nvGraphicFramePr>
              <p:xfrm>
                <a:off x="8566042" y="1031185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BF0A7B8A-A538-4E5B-9706-0DD9CA479636}">
                      <psez:zmPr id="{D2BC183D-C5B9-41AF-8C22-B6E3DE00C493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8100">
                            <a:solidFill>
                              <a:schemeClr val="tx1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>
            <p:pic>
              <p:nvPicPr>
                <p:cNvPr id="6" name="Zoom de section 5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CA19B49D-23AA-2F03-E908-18A6DE57EB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72000" y="4243755"/>
                  <a:ext cx="3048000" cy="1714500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</p:pic>
          </mc:Fallback>
        </mc:AlternateContent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58B6CBE-6723-43CB-FA76-C4B25678A9CB}"/>
                </a:ext>
              </a:extLst>
            </p:cNvPr>
            <p:cNvSpPr txBox="1"/>
            <p:nvPr/>
          </p:nvSpPr>
          <p:spPr>
            <a:xfrm>
              <a:off x="9072616" y="504462"/>
              <a:ext cx="203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b="1" dirty="0"/>
                <a:t>Galerie d’art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622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1683017-AD50-BFA1-3998-C22F72F8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79" y="548680"/>
            <a:ext cx="9926435" cy="1238423"/>
          </a:xfrm>
          <a:prstGeom prst="rect">
            <a:avLst/>
          </a:prstGeom>
          <a:effectLst>
            <a:outerShdw blurRad="330200" sx="106000" sy="106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2812C8F-5C3A-32E2-4D3B-BC12B33C3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5" y="2276872"/>
            <a:ext cx="3372321" cy="42773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522459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C7C18-15B1-7FEC-9221-57B184CD4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4871376-244F-68E3-00E4-C664AD422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79" y="548680"/>
            <a:ext cx="9926435" cy="1238423"/>
          </a:xfrm>
          <a:prstGeom prst="rect">
            <a:avLst/>
          </a:prstGeom>
          <a:effectLst>
            <a:outerShdw blurRad="330200" sx="106000" sy="106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46645CA-8512-FE28-B131-B91F44EC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5" y="2276872"/>
            <a:ext cx="3372321" cy="42773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A7B2CD3B-80D7-517B-0324-C19C8C6449A3}"/>
              </a:ext>
            </a:extLst>
          </p:cNvPr>
          <p:cNvGrpSpPr/>
          <p:nvPr/>
        </p:nvGrpSpPr>
        <p:grpSpPr>
          <a:xfrm>
            <a:off x="4295775" y="2552700"/>
            <a:ext cx="381000" cy="381000"/>
            <a:chOff x="1495425" y="4429125"/>
            <a:chExt cx="381000" cy="381000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E0367139-EEF1-A009-92E7-EB68FB1FB5E3}"/>
                </a:ext>
              </a:extLst>
            </p:cNvPr>
            <p:cNvCxnSpPr>
              <a:cxnSpLocks/>
            </p:cNvCxnSpPr>
            <p:nvPr/>
          </p:nvCxnSpPr>
          <p:spPr>
            <a:xfrm>
              <a:off x="1685925" y="4429125"/>
              <a:ext cx="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B5255D-6640-D588-CF0E-C25CFDDC3DB6}"/>
                </a:ext>
              </a:extLst>
            </p:cNvPr>
            <p:cNvCxnSpPr>
              <a:cxnSpLocks/>
            </p:cNvCxnSpPr>
            <p:nvPr/>
          </p:nvCxnSpPr>
          <p:spPr>
            <a:xfrm>
              <a:off x="1495425" y="4619625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4E3458F-55C1-1BA3-BCB1-55F6231D7188}"/>
              </a:ext>
            </a:extLst>
          </p:cNvPr>
          <p:cNvGrpSpPr/>
          <p:nvPr/>
        </p:nvGrpSpPr>
        <p:grpSpPr>
          <a:xfrm>
            <a:off x="7058025" y="3800475"/>
            <a:ext cx="381000" cy="381000"/>
            <a:chOff x="1495425" y="4429125"/>
            <a:chExt cx="381000" cy="381000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C946EF5C-3236-837E-04EE-B714DC173BC4}"/>
                </a:ext>
              </a:extLst>
            </p:cNvPr>
            <p:cNvCxnSpPr>
              <a:cxnSpLocks/>
            </p:cNvCxnSpPr>
            <p:nvPr/>
          </p:nvCxnSpPr>
          <p:spPr>
            <a:xfrm>
              <a:off x="1685925" y="4429125"/>
              <a:ext cx="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D70CE05-7624-AABD-7DF5-9369187A7D19}"/>
                </a:ext>
              </a:extLst>
            </p:cNvPr>
            <p:cNvCxnSpPr>
              <a:cxnSpLocks/>
            </p:cNvCxnSpPr>
            <p:nvPr/>
          </p:nvCxnSpPr>
          <p:spPr>
            <a:xfrm>
              <a:off x="1495425" y="4619625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E4C16E9-E0C0-15F5-3192-116C834D20F8}"/>
              </a:ext>
            </a:extLst>
          </p:cNvPr>
          <p:cNvGrpSpPr/>
          <p:nvPr/>
        </p:nvGrpSpPr>
        <p:grpSpPr>
          <a:xfrm>
            <a:off x="5753217" y="2743200"/>
            <a:ext cx="381000" cy="381000"/>
            <a:chOff x="1495425" y="4429125"/>
            <a:chExt cx="381000" cy="381000"/>
          </a:xfrm>
        </p:grpSpPr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AF1EA3C-A603-1F5D-AA3F-ED395FE29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85925" y="4429125"/>
              <a:ext cx="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57CB0AD0-F378-3FA4-B297-E0AC5FEAC5C9}"/>
                </a:ext>
              </a:extLst>
            </p:cNvPr>
            <p:cNvCxnSpPr>
              <a:cxnSpLocks/>
            </p:cNvCxnSpPr>
            <p:nvPr/>
          </p:nvCxnSpPr>
          <p:spPr>
            <a:xfrm>
              <a:off x="1495425" y="4619625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7143C38-1A4B-F2A0-C8B5-B68523B68E0A}"/>
              </a:ext>
            </a:extLst>
          </p:cNvPr>
          <p:cNvGrpSpPr/>
          <p:nvPr/>
        </p:nvGrpSpPr>
        <p:grpSpPr>
          <a:xfrm>
            <a:off x="6896100" y="3314700"/>
            <a:ext cx="381000" cy="381000"/>
            <a:chOff x="1495425" y="4429125"/>
            <a:chExt cx="381000" cy="381000"/>
          </a:xfrm>
        </p:grpSpPr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7CE46E86-B551-CF39-94BC-9F4B64A36754}"/>
                </a:ext>
              </a:extLst>
            </p:cNvPr>
            <p:cNvCxnSpPr>
              <a:cxnSpLocks/>
            </p:cNvCxnSpPr>
            <p:nvPr/>
          </p:nvCxnSpPr>
          <p:spPr>
            <a:xfrm>
              <a:off x="1685925" y="4429125"/>
              <a:ext cx="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79FE7D1C-5294-9302-4532-CBB1FE4D039C}"/>
                </a:ext>
              </a:extLst>
            </p:cNvPr>
            <p:cNvCxnSpPr>
              <a:cxnSpLocks/>
            </p:cNvCxnSpPr>
            <p:nvPr/>
          </p:nvCxnSpPr>
          <p:spPr>
            <a:xfrm>
              <a:off x="1495425" y="4619625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6E513ADA-FC87-F23E-E1A1-D9FB92AD27E5}"/>
              </a:ext>
            </a:extLst>
          </p:cNvPr>
          <p:cNvGrpSpPr/>
          <p:nvPr/>
        </p:nvGrpSpPr>
        <p:grpSpPr>
          <a:xfrm>
            <a:off x="6886575" y="4305300"/>
            <a:ext cx="381000" cy="381000"/>
            <a:chOff x="1495425" y="4429125"/>
            <a:chExt cx="381000" cy="381000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9101F18-F308-2529-B0CC-E9B99F97396D}"/>
                </a:ext>
              </a:extLst>
            </p:cNvPr>
            <p:cNvCxnSpPr>
              <a:cxnSpLocks/>
            </p:cNvCxnSpPr>
            <p:nvPr/>
          </p:nvCxnSpPr>
          <p:spPr>
            <a:xfrm>
              <a:off x="1685925" y="4429125"/>
              <a:ext cx="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68F6DC3-A23E-6627-49D5-FC382BD1C8A8}"/>
                </a:ext>
              </a:extLst>
            </p:cNvPr>
            <p:cNvCxnSpPr>
              <a:cxnSpLocks/>
            </p:cNvCxnSpPr>
            <p:nvPr/>
          </p:nvCxnSpPr>
          <p:spPr>
            <a:xfrm>
              <a:off x="1495425" y="4619625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DC073B65-5BCD-5EDB-DB81-101B14CCB03B}"/>
              </a:ext>
            </a:extLst>
          </p:cNvPr>
          <p:cNvGrpSpPr/>
          <p:nvPr/>
        </p:nvGrpSpPr>
        <p:grpSpPr>
          <a:xfrm>
            <a:off x="5753217" y="4838700"/>
            <a:ext cx="381000" cy="381000"/>
            <a:chOff x="1495425" y="4429125"/>
            <a:chExt cx="381000" cy="381000"/>
          </a:xfrm>
        </p:grpSpPr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C82784D8-FEE3-C4EB-B8C1-1CFA2254059D}"/>
                </a:ext>
              </a:extLst>
            </p:cNvPr>
            <p:cNvCxnSpPr>
              <a:cxnSpLocks/>
            </p:cNvCxnSpPr>
            <p:nvPr/>
          </p:nvCxnSpPr>
          <p:spPr>
            <a:xfrm>
              <a:off x="1685925" y="4429125"/>
              <a:ext cx="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E8D47301-94C3-C1C9-5DDA-DB6874B0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495425" y="4619625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11B3C42-BFEA-F75E-9A1D-1AD47AD97473}"/>
              </a:ext>
            </a:extLst>
          </p:cNvPr>
          <p:cNvGrpSpPr/>
          <p:nvPr/>
        </p:nvGrpSpPr>
        <p:grpSpPr>
          <a:xfrm>
            <a:off x="4305300" y="5010150"/>
            <a:ext cx="381000" cy="381000"/>
            <a:chOff x="1495425" y="4429125"/>
            <a:chExt cx="381000" cy="381000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1DC629C8-9E47-46EE-FCF7-181C1DBA3040}"/>
                </a:ext>
              </a:extLst>
            </p:cNvPr>
            <p:cNvCxnSpPr>
              <a:cxnSpLocks/>
            </p:cNvCxnSpPr>
            <p:nvPr/>
          </p:nvCxnSpPr>
          <p:spPr>
            <a:xfrm>
              <a:off x="1685925" y="4429125"/>
              <a:ext cx="0" cy="381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00D12FC5-321E-CF03-7D82-A4262F44ED1A}"/>
                </a:ext>
              </a:extLst>
            </p:cNvPr>
            <p:cNvCxnSpPr>
              <a:cxnSpLocks/>
            </p:cNvCxnSpPr>
            <p:nvPr/>
          </p:nvCxnSpPr>
          <p:spPr>
            <a:xfrm>
              <a:off x="1495425" y="4619625"/>
              <a:ext cx="381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CF24834E-CC74-2C9B-5C1E-D7A47A566B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73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3057B0F-3889-55F9-4923-C47C65FCE6BD}"/>
              </a:ext>
            </a:extLst>
          </p:cNvPr>
          <p:cNvSpPr txBox="1"/>
          <p:nvPr/>
        </p:nvSpPr>
        <p:spPr>
          <a:xfrm>
            <a:off x="2076374" y="2028616"/>
            <a:ext cx="803925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800" dirty="0"/>
              <a:t>Navigation entre </a:t>
            </a:r>
          </a:p>
          <a:p>
            <a:pPr algn="ctr"/>
            <a:r>
              <a:rPr lang="fr-FR" sz="8800" dirty="0"/>
              <a:t>les pages</a:t>
            </a:r>
          </a:p>
        </p:txBody>
      </p:sp>
    </p:spTree>
    <p:extLst>
      <p:ext uri="{BB962C8B-B14F-4D97-AF65-F5344CB8AC3E}">
        <p14:creationId xmlns:p14="http://schemas.microsoft.com/office/powerpoint/2010/main" val="392068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671C0F0-40FE-25BC-FD09-A1734271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3645024"/>
            <a:ext cx="11438611" cy="2651990"/>
          </a:xfrm>
          <a:prstGeom prst="rect">
            <a:avLst/>
          </a:prstGeom>
          <a:effectLst>
            <a:outerShdw blurRad="330200" sx="106000" sy="106000" algn="ctr" rotWithShape="0">
              <a:prstClr val="black">
                <a:alpha val="50000"/>
              </a:prstClr>
            </a:outerShdw>
          </a:effectLst>
        </p:spPr>
      </p:pic>
      <p:sp>
        <p:nvSpPr>
          <p:cNvPr id="9" name="Rectangle 8">
            <a:hlinkClick r:id="rId3" action="ppaction://hlinksldjump"/>
            <a:extLst>
              <a:ext uri="{FF2B5EF4-FFF2-40B4-BE49-F238E27FC236}">
                <a16:creationId xmlns:a16="http://schemas.microsoft.com/office/drawing/2014/main" id="{99B66EA2-DD17-8590-FABC-DDE8D77A65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hlinkClick r:id="rId4" action="ppaction://hlinksldjump"/>
            <a:extLst>
              <a:ext uri="{FF2B5EF4-FFF2-40B4-BE49-F238E27FC236}">
                <a16:creationId xmlns:a16="http://schemas.microsoft.com/office/drawing/2014/main" id="{C01ECBC9-E520-75A3-1DA1-E2BE01246C87}"/>
              </a:ext>
            </a:extLst>
          </p:cNvPr>
          <p:cNvSpPr/>
          <p:nvPr/>
        </p:nvSpPr>
        <p:spPr>
          <a:xfrm>
            <a:off x="1230130" y="4971253"/>
            <a:ext cx="4176464" cy="47525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FF2EFA-6F70-6378-F030-9E92B0404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68" y="836712"/>
            <a:ext cx="10646063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0752BBB-1FD9-7553-CEFE-55A63ED2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6" y="548680"/>
            <a:ext cx="6892938" cy="3570698"/>
          </a:xfrm>
          <a:prstGeom prst="rect">
            <a:avLst/>
          </a:prstGeom>
          <a:effectLst>
            <a:outerShdw blurRad="330200" sx="106000" sy="106000" algn="ctr" rotWithShape="0">
              <a:prstClr val="black">
                <a:alpha val="50000"/>
              </a:prst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17F2D3E-66CC-E510-E2F7-78E528FC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042" y="1988840"/>
            <a:ext cx="5281118" cy="4054191"/>
          </a:xfrm>
          <a:prstGeom prst="rect">
            <a:avLst/>
          </a:prstGeom>
          <a:effectLst>
            <a:outerShdw blurRad="330200" sx="106000" sy="106000" algn="ctr" rotWithShape="0">
              <a:prstClr val="black">
                <a:alpha val="50000"/>
              </a:prstClr>
            </a:outerShdw>
          </a:effectLst>
        </p:spPr>
      </p:pic>
      <p:sp>
        <p:nvSpPr>
          <p:cNvPr id="1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41D28689-CF34-0C53-2663-48FEF3FD81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43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441A1F9-78C3-6D9C-335C-DB0FC13E7CF8}"/>
              </a:ext>
            </a:extLst>
          </p:cNvPr>
          <p:cNvSpPr txBox="1"/>
          <p:nvPr/>
        </p:nvSpPr>
        <p:spPr>
          <a:xfrm>
            <a:off x="4286401" y="2705725"/>
            <a:ext cx="3619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800" dirty="0"/>
              <a:t>Favicon</a:t>
            </a:r>
          </a:p>
        </p:txBody>
      </p:sp>
    </p:spTree>
    <p:extLst>
      <p:ext uri="{BB962C8B-B14F-4D97-AF65-F5344CB8AC3E}">
        <p14:creationId xmlns:p14="http://schemas.microsoft.com/office/powerpoint/2010/main" val="261685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2A3A3DE-637F-6AE0-1F08-26D14923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2" y="121930"/>
            <a:ext cx="5883150" cy="6401355"/>
          </a:xfrm>
          <a:prstGeom prst="rect">
            <a:avLst/>
          </a:prstGeom>
          <a:effectLst>
            <a:outerShdw blurRad="330200" sx="103000" sy="103000" algn="ctr" rotWithShape="0">
              <a:prstClr val="black">
                <a:alpha val="25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8855D4-4EB3-8167-4EB9-06391E36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96152"/>
            <a:ext cx="5791702" cy="6645216"/>
          </a:xfrm>
          <a:prstGeom prst="rect">
            <a:avLst/>
          </a:prstGeom>
          <a:effectLst>
            <a:outerShdw blurRad="330200" sx="103000" sy="103000" algn="ctr" rotWithShape="0">
              <a:prstClr val="black">
                <a:alpha val="25000"/>
              </a:prstClr>
            </a:outerShdw>
          </a:effectLst>
        </p:spPr>
      </p:pic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6ADBA4E4-A31E-6292-01C5-8ABD7F5B8C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842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BFFC0B-3806-FC21-81A0-1A38513B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66" y="0"/>
            <a:ext cx="5007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7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7BFFC0B-3806-FC21-81A0-1A38513B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66" y="0"/>
            <a:ext cx="5007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15AD8-1EF4-625B-71A9-F074503BD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Site web, logiciel&#10;&#10;Le contenu généré par l’IA peut être incorrect.">
            <a:extLst>
              <a:ext uri="{FF2B5EF4-FFF2-40B4-BE49-F238E27FC236}">
                <a16:creationId xmlns:a16="http://schemas.microsoft.com/office/drawing/2014/main" id="{10527C57-E412-DD9C-006F-25F7F5DB3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5" t="19480" r="20550" b="5233"/>
          <a:stretch/>
        </p:blipFill>
        <p:spPr>
          <a:xfrm>
            <a:off x="2543175" y="1409700"/>
            <a:ext cx="6962776" cy="54483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6BFA43A-50B2-845C-B4FE-A2EFE7468499}"/>
              </a:ext>
            </a:extLst>
          </p:cNvPr>
          <p:cNvGrpSpPr/>
          <p:nvPr/>
        </p:nvGrpSpPr>
        <p:grpSpPr>
          <a:xfrm>
            <a:off x="306644" y="0"/>
            <a:ext cx="11578711" cy="6858000"/>
            <a:chOff x="306644" y="0"/>
            <a:chExt cx="11578711" cy="6858000"/>
          </a:xfrm>
        </p:grpSpPr>
        <p:pic>
          <p:nvPicPr>
            <p:cNvPr id="2" name="Image 1" descr="Une image contenant texte, capture d’écran, Site web, logiciel&#10;&#10;Le contenu généré par l’IA peut être incorrect.">
              <a:extLst>
                <a:ext uri="{FF2B5EF4-FFF2-40B4-BE49-F238E27FC236}">
                  <a16:creationId xmlns:a16="http://schemas.microsoft.com/office/drawing/2014/main" id="{E4A9B484-3DA5-AD6A-5BC0-1E70CDAB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4" b="5233"/>
            <a:stretch/>
          </p:blipFill>
          <p:spPr>
            <a:xfrm>
              <a:off x="306644" y="0"/>
              <a:ext cx="2236531" cy="6858000"/>
            </a:xfrm>
            <a:prstGeom prst="rect">
              <a:avLst/>
            </a:prstGeom>
          </p:spPr>
        </p:pic>
        <p:pic>
          <p:nvPicPr>
            <p:cNvPr id="3" name="Image 2" descr="Une image contenant texte, capture d’écran, Site web, logiciel&#10;&#10;Le contenu généré par l’IA peut être incorrect.">
              <a:extLst>
                <a:ext uri="{FF2B5EF4-FFF2-40B4-BE49-F238E27FC236}">
                  <a16:creationId xmlns:a16="http://schemas.microsoft.com/office/drawing/2014/main" id="{84753A3E-731B-33FC-2BA1-CE509197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50" b="5233"/>
            <a:stretch/>
          </p:blipFill>
          <p:spPr>
            <a:xfrm>
              <a:off x="9505951" y="0"/>
              <a:ext cx="2379404" cy="6858000"/>
            </a:xfrm>
            <a:prstGeom prst="rect">
              <a:avLst/>
            </a:prstGeom>
          </p:spPr>
        </p:pic>
        <p:pic>
          <p:nvPicPr>
            <p:cNvPr id="4" name="Image 3" descr="Une image contenant texte, capture d’écran, Site web, logiciel&#10;&#10;Le contenu généré par l’IA peut être incorrect.">
              <a:extLst>
                <a:ext uri="{FF2B5EF4-FFF2-40B4-BE49-F238E27FC236}">
                  <a16:creationId xmlns:a16="http://schemas.microsoft.com/office/drawing/2014/main" id="{AE4F3D35-9A6D-2EAC-8FC0-DB85A4CE2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20"/>
            <a:stretch/>
          </p:blipFill>
          <p:spPr>
            <a:xfrm>
              <a:off x="306644" y="0"/>
              <a:ext cx="11578711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558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99A1CC3-74E7-E1E7-2F72-5F6465D81A2D}"/>
              </a:ext>
            </a:extLst>
          </p:cNvPr>
          <p:cNvSpPr txBox="1"/>
          <p:nvPr/>
        </p:nvSpPr>
        <p:spPr>
          <a:xfrm>
            <a:off x="3180943" y="2705725"/>
            <a:ext cx="58301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800" dirty="0"/>
              <a:t>Galerie d’art</a:t>
            </a:r>
          </a:p>
        </p:txBody>
      </p:sp>
    </p:spTree>
    <p:extLst>
      <p:ext uri="{BB962C8B-B14F-4D97-AF65-F5344CB8AC3E}">
        <p14:creationId xmlns:p14="http://schemas.microsoft.com/office/powerpoint/2010/main" val="190087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CC6B118-61C4-6D63-7F3A-AD65ACD47B1F}"/>
              </a:ext>
            </a:extLst>
          </p:cNvPr>
          <p:cNvSpPr txBox="1"/>
          <p:nvPr/>
        </p:nvSpPr>
        <p:spPr>
          <a:xfrm>
            <a:off x="2626618" y="323470"/>
            <a:ext cx="6938764" cy="621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                     ,_-=(!7(7/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zs</a:t>
            </a:r>
            <a:r>
              <a:rPr lang="fr-FR" b="0" dirty="0">
                <a:effectLst/>
                <a:latin typeface="Consolas" panose="020B0609020204030204" pitchFamily="49" charset="0"/>
              </a:rPr>
              <a:t>_.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                  .='  ' .`/,/!(=)Zm.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    .._,,._..  ,-`- `,\ ` -` -`\\7//WW.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,v=~/.-,-\- -!|V-s.)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iT</a:t>
            </a:r>
            <a:r>
              <a:rPr lang="fr-FR" b="0" dirty="0">
                <a:effectLst/>
                <a:latin typeface="Consolas" panose="020B0609020204030204" pitchFamily="49" charset="0"/>
              </a:rPr>
              <a:t>-|s|\-.'   `///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mK</a:t>
            </a:r>
            <a:r>
              <a:rPr lang="fr-FR" b="0" dirty="0">
                <a:effectLst/>
                <a:latin typeface="Consolas" panose="020B0609020204030204" pitchFamily="49" charset="0"/>
              </a:rPr>
              <a:t>%.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v!`i</a:t>
            </a:r>
            <a:r>
              <a:rPr lang="fr-FR" b="0" dirty="0">
                <a:effectLst/>
                <a:latin typeface="Consolas" panose="020B0609020204030204" pitchFamily="49" charset="0"/>
              </a:rPr>
              <a:t>!-.e]-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g`bT</a:t>
            </a:r>
            <a:r>
              <a:rPr lang="fr-FR" b="0" dirty="0">
                <a:effectLst/>
                <a:latin typeface="Consolas" panose="020B0609020204030204" pitchFamily="49" charset="0"/>
              </a:rPr>
              <a:t>/i(/[=.Z/m)K(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YNYi</a:t>
            </a:r>
            <a:r>
              <a:rPr lang="fr-FR" b="0" dirty="0">
                <a:effectLst/>
                <a:latin typeface="Consolas" panose="020B0609020204030204" pitchFamily="49" charset="0"/>
              </a:rPr>
              <a:t>..   /-]i44M.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v`/,`|v]-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DvLcfZ</a:t>
            </a:r>
            <a:r>
              <a:rPr lang="fr-FR" b="0" dirty="0">
                <a:effectLst/>
                <a:latin typeface="Consolas" panose="020B0609020204030204" pitchFamily="49" charset="0"/>
              </a:rPr>
              <a:t>/eV/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iDLN</a:t>
            </a:r>
            <a:r>
              <a:rPr lang="fr-FR" b="0" dirty="0">
                <a:effectLst/>
                <a:latin typeface="Consolas" panose="020B0609020204030204" pitchFamily="49" charset="0"/>
              </a:rPr>
              <a:t>\D/ZK@%8W[Z..   `/d!Z8m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//,c\(2(X/NYNY8]ZZ/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bZd</a:t>
            </a:r>
            <a:r>
              <a:rPr lang="fr-FR" b="0" dirty="0">
                <a:effectLst/>
                <a:latin typeface="Consolas" panose="020B0609020204030204" pitchFamily="49" charset="0"/>
              </a:rPr>
              <a:t>\()/\7WY%WKKW)   -'|(][%4.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,\\i\c(e)WX@WKKZKDKWMZ8(b5/ZK8]Z7%ffVM,   -.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Y!bNMi</a:t>
            </a:r>
            <a:endParaRPr lang="fr-FR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/-iit5N)KWG%%8%%%%W8%ZWM(8YZvD)XN(@.  [   \]!/GXW[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/ ))G8\NMN%W%%%%%%%%%%8KK@WZKYK*ZG5KMi,-   vi[NZGM[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i\!(44Y8K%8%%%**~YZYZ@%%%%%4KWZ/PKN)ZDZ7   c=//WZK%!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,\v\YtMZW8W%%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f`,`.t</a:t>
            </a:r>
            <a:r>
              <a:rPr lang="fr-FR" b="0" dirty="0"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bNZZK</a:t>
            </a:r>
            <a:r>
              <a:rPr lang="fr-FR" b="0" dirty="0">
                <a:effectLst/>
                <a:latin typeface="Consolas" panose="020B0609020204030204" pitchFamily="49" charset="0"/>
              </a:rPr>
              <a:t>%%W%%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ZXb</a:t>
            </a:r>
            <a:r>
              <a:rPr lang="fr-FR" b="0" dirty="0">
                <a:effectLst/>
                <a:latin typeface="Consolas" panose="020B0609020204030204" pitchFamily="49" charset="0"/>
              </a:rPr>
              <a:t>*K(K5DZ   -c\\/KM48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-|c5PbM4DDW%f  v./c\[tMY8W%PMW%D@KW)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Gbf</a:t>
            </a:r>
            <a:r>
              <a:rPr lang="fr-FR" b="0" dirty="0">
                <a:effectLst/>
                <a:latin typeface="Consolas" panose="020B0609020204030204" pitchFamily="49" charset="0"/>
              </a:rPr>
              <a:t>   -/(=ZZKM8[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2(N8YXWK85@K   -'c|K4/KKK%@  V%@@WD8e~  .//ct)8ZK%8`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=)b%]Nd)@KM[  !'\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cG!iWYK</a:t>
            </a:r>
            <a:r>
              <a:rPr lang="fr-FR" b="0" dirty="0">
                <a:effectLst/>
                <a:latin typeface="Consolas" panose="020B0609020204030204" pitchFamily="49" charset="0"/>
              </a:rPr>
              <a:t>%%|   !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M@KZf</a:t>
            </a:r>
            <a:r>
              <a:rPr lang="fr-FR" b="0" dirty="0">
                <a:effectLst/>
                <a:latin typeface="Consolas" panose="020B0609020204030204" pitchFamily="49" charset="0"/>
              </a:rPr>
              <a:t>    -c\))ZDKW%`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YYKWZGNM4/Pb  '-VscP4]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b@W</a:t>
            </a:r>
            <a:r>
              <a:rPr lang="fr-FR" b="0" dirty="0">
                <a:effectLst/>
                <a:latin typeface="Consolas" panose="020B0609020204030204" pitchFamily="49" charset="0"/>
              </a:rPr>
              <a:t>%     '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Mf</a:t>
            </a:r>
            <a:r>
              <a:rPr lang="fr-FR" b="0" dirty="0">
                <a:effectLst/>
                <a:latin typeface="Consolas" panose="020B0609020204030204" pitchFamily="49" charset="0"/>
              </a:rPr>
              <a:t>`   -L\///KM(%W!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!KKW4ZK/W7)Z. '/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cttbY</a:t>
            </a:r>
            <a:r>
              <a:rPr lang="fr-FR" b="0" dirty="0">
                <a:effectLst/>
                <a:latin typeface="Consolas" panose="020B0609020204030204" pitchFamily="49" charset="0"/>
              </a:rPr>
              <a:t>)DKW%     -`  .',\v)K(5KW%%f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'W)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KWKZZg</a:t>
            </a:r>
            <a:r>
              <a:rPr lang="fr-FR" b="0" dirty="0">
                <a:effectLst/>
                <a:latin typeface="Consolas" panose="020B0609020204030204" pitchFamily="49" charset="0"/>
              </a:rPr>
              <a:t>)Z2/,!/L(-DYYb54%  ,,`, -\-/v(((KK5WW%f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\M4NDDKZZ(e!/\7vNTtZd)8\Mi!\-,-/i-v((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tKNGN%W</a:t>
            </a:r>
            <a:r>
              <a:rPr lang="fr-FR" b="0" dirty="0">
                <a:effectLst/>
                <a:latin typeface="Consolas" panose="020B0609020204030204" pitchFamily="49" charset="0"/>
              </a:rPr>
              <a:t>%%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'M8M88(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Zd</a:t>
            </a:r>
            <a:r>
              <a:rPr lang="fr-FR" b="0" dirty="0">
                <a:effectLst/>
                <a:latin typeface="Consolas" panose="020B0609020204030204" pitchFamily="49" charset="0"/>
              </a:rPr>
              <a:t>))///((|D\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tDY</a:t>
            </a:r>
            <a:r>
              <a:rPr lang="fr-FR" b="0" dirty="0">
                <a:effectLst/>
                <a:latin typeface="Consolas" panose="020B0609020204030204" pitchFamily="49" charset="0"/>
              </a:rPr>
              <a:t>\\KK-`/-i(=)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KtNNN@W</a:t>
            </a:r>
            <a:r>
              <a:rPr lang="fr-FR" b="0" dirty="0">
                <a:effectLst/>
                <a:latin typeface="Consolas" panose="020B0609020204030204" pitchFamily="49" charset="0"/>
              </a:rPr>
              <a:t>%%%@%[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!8%@KW5KKN4///s(\Pd!ROBY8/=2(/4ZdzKD%K%%%M8@%%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'%%%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W%dGNtPK</a:t>
            </a:r>
            <a:r>
              <a:rPr lang="fr-FR" b="0" dirty="0">
                <a:effectLst/>
                <a:latin typeface="Consolas" panose="020B0609020204030204" pitchFamily="49" charset="0"/>
              </a:rPr>
              <a:t>(c\/2\[Z(ttNYZ2NZW8W8K%%%%YKM%M%%.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*%%W%GW5@/%!e]_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tZdY</a:t>
            </a:r>
            <a:r>
              <a:rPr lang="fr-FR" b="0" dirty="0">
                <a:effectLst/>
                <a:latin typeface="Consolas" panose="020B0609020204030204" pitchFamily="49" charset="0"/>
              </a:rPr>
              <a:t>()v)ZXMZW%W%%%*5Y]K%ZK%8[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'*%%%%8%8WK\)[/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ZmZ</a:t>
            </a:r>
            <a:r>
              <a:rPr lang="fr-FR" b="0" dirty="0">
                <a:effectLst/>
                <a:latin typeface="Consolas" panose="020B0609020204030204" pitchFamily="49" charset="0"/>
              </a:rPr>
              <a:t>/Zi]!/M%%%%@f\ \Y/NNMK%%!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'VM%%%%W%WN5Z/Gt5/b)((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cV@f</a:t>
            </a:r>
            <a:r>
              <a:rPr lang="fr-FR" b="0" dirty="0">
                <a:effectLst/>
                <a:latin typeface="Consolas" panose="020B0609020204030204" pitchFamily="49" charset="0"/>
              </a:rPr>
              <a:t>`  - |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cZbMKW</a:t>
            </a:r>
            <a:r>
              <a:rPr lang="fr-FR" b="0" dirty="0">
                <a:effectLst/>
                <a:latin typeface="Consolas" panose="020B0609020204030204" pitchFamily="49" charset="0"/>
              </a:rPr>
              <a:t>%%|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'V*M%%%WZ/ZG\t5((+)L\'-,,/  -)X(NWW%%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     `~`MZ/DZGNZG5(((\,    ,t\\Z)KW%@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        'M8K%8GN8\5(5///]</a:t>
            </a:r>
            <a:r>
              <a:rPr lang="fr-FR" b="0" dirty="0" err="1">
                <a:effectLst/>
                <a:latin typeface="Consolas" panose="020B0609020204030204" pitchFamily="49" charset="0"/>
              </a:rPr>
              <a:t>i!v</a:t>
            </a:r>
            <a:r>
              <a:rPr lang="fr-FR" b="0" dirty="0">
                <a:effectLst/>
                <a:latin typeface="Consolas" panose="020B0609020204030204" pitchFamily="49" charset="0"/>
              </a:rPr>
              <a:t>\K)85W%%f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          YWWKKKKWZ8G54X/GGMeK@WM8%@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           !M8%8%48WG@KWYbW%WWW%%%@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             VM%WKWK%8K%%8WWWW%%%@`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               ~*%%%%%%W%%%%%%%@~</a:t>
            </a:r>
          </a:p>
          <a:p>
            <a:pPr>
              <a:lnSpc>
                <a:spcPts val="1425"/>
              </a:lnSpc>
              <a:buNone/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                  ~*MM%%%%%%@f`</a:t>
            </a:r>
          </a:p>
          <a:p>
            <a:pPr>
              <a:lnSpc>
                <a:spcPts val="1425"/>
              </a:lnSpc>
            </a:pPr>
            <a:r>
              <a:rPr lang="fr-FR" b="0" dirty="0">
                <a:effectLst/>
                <a:latin typeface="Consolas" panose="020B0609020204030204" pitchFamily="49" charset="0"/>
              </a:rPr>
              <a:t>                                  '''''</a:t>
            </a:r>
          </a:p>
        </p:txBody>
      </p:sp>
    </p:spTree>
    <p:extLst>
      <p:ext uri="{BB962C8B-B14F-4D97-AF65-F5344CB8AC3E}">
        <p14:creationId xmlns:p14="http://schemas.microsoft.com/office/powerpoint/2010/main" val="2509962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4276C31-D41A-4D3F-366D-47AFFB5B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12" y="0"/>
            <a:ext cx="8378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9F4C809-299B-7819-C850-BF0AC1BC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466" y="0"/>
            <a:ext cx="4017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3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B214AE2-968E-5068-77BD-C5613823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422"/>
          <a:stretch/>
        </p:blipFill>
        <p:spPr>
          <a:xfrm>
            <a:off x="3215680" y="0"/>
            <a:ext cx="576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7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6FE90FA-640A-A57D-4CFF-835B2B03EE21}"/>
              </a:ext>
            </a:extLst>
          </p:cNvPr>
          <p:cNvSpPr txBox="1"/>
          <p:nvPr/>
        </p:nvSpPr>
        <p:spPr>
          <a:xfrm>
            <a:off x="2909069" y="1843950"/>
            <a:ext cx="637386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0" b="1" dirty="0"/>
              <a:t>Le meilleur </a:t>
            </a:r>
          </a:p>
          <a:p>
            <a:pPr algn="ctr"/>
            <a:r>
              <a:rPr lang="fr-FR" sz="10000" b="1" dirty="0"/>
              <a:t>pour la fin</a:t>
            </a:r>
          </a:p>
        </p:txBody>
      </p:sp>
    </p:spTree>
    <p:extLst>
      <p:ext uri="{BB962C8B-B14F-4D97-AF65-F5344CB8AC3E}">
        <p14:creationId xmlns:p14="http://schemas.microsoft.com/office/powerpoint/2010/main" val="1744754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3A82DE3-4A19-0B5C-EE0D-362C4B3B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73"/>
            <a:ext cx="12192000" cy="650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2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79FC402-9C4C-7214-AAAA-4FB6780840AB}"/>
              </a:ext>
            </a:extLst>
          </p:cNvPr>
          <p:cNvSpPr txBox="1"/>
          <p:nvPr/>
        </p:nvSpPr>
        <p:spPr>
          <a:xfrm>
            <a:off x="1065600" y="1843951"/>
            <a:ext cx="32993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0" dirty="0"/>
              <a:t>Fin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364E76-E38F-5F1F-E1DB-28C03D03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32" y="129254"/>
            <a:ext cx="5075360" cy="6599492"/>
          </a:xfrm>
          <a:prstGeom prst="rect">
            <a:avLst/>
          </a:prstGeom>
        </p:spPr>
      </p:pic>
      <p:sp>
        <p:nvSpPr>
          <p:cNvPr id="7" name="Rectangle : coins arrondis 6">
            <a:hlinkClick r:id="rId4" action="ppaction://hlinksldjump"/>
            <a:extLst>
              <a:ext uri="{FF2B5EF4-FFF2-40B4-BE49-F238E27FC236}">
                <a16:creationId xmlns:a16="http://schemas.microsoft.com/office/drawing/2014/main" id="{CB1D7EA4-0BA3-FCF3-7EE3-B7E6F3E6E63F}"/>
              </a:ext>
            </a:extLst>
          </p:cNvPr>
          <p:cNvSpPr/>
          <p:nvPr/>
        </p:nvSpPr>
        <p:spPr>
          <a:xfrm>
            <a:off x="10636904" y="6214396"/>
            <a:ext cx="1438275" cy="514350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Retour</a:t>
            </a:r>
          </a:p>
        </p:txBody>
      </p:sp>
    </p:spTree>
    <p:extLst>
      <p:ext uri="{BB962C8B-B14F-4D97-AF65-F5344CB8AC3E}">
        <p14:creationId xmlns:p14="http://schemas.microsoft.com/office/powerpoint/2010/main" val="18915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15AD8-1EF4-625B-71A9-F074503BD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Site web, logiciel&#10;&#10;Le contenu généré par l’IA peut être incorrect.">
            <a:extLst>
              <a:ext uri="{FF2B5EF4-FFF2-40B4-BE49-F238E27FC236}">
                <a16:creationId xmlns:a16="http://schemas.microsoft.com/office/drawing/2014/main" id="{10527C57-E412-DD9C-006F-25F7F5DB3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5" t="19480" r="20550" b="5233"/>
          <a:stretch/>
        </p:blipFill>
        <p:spPr>
          <a:xfrm>
            <a:off x="2543175" y="1409700"/>
            <a:ext cx="6962776" cy="54483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6BFA43A-50B2-845C-B4FE-A2EFE7468499}"/>
              </a:ext>
            </a:extLst>
          </p:cNvPr>
          <p:cNvGrpSpPr/>
          <p:nvPr/>
        </p:nvGrpSpPr>
        <p:grpSpPr>
          <a:xfrm>
            <a:off x="306644" y="0"/>
            <a:ext cx="11578711" cy="6858000"/>
            <a:chOff x="306644" y="0"/>
            <a:chExt cx="11578711" cy="6858000"/>
          </a:xfrm>
        </p:grpSpPr>
        <p:pic>
          <p:nvPicPr>
            <p:cNvPr id="2" name="Image 1" descr="Une image contenant texte, capture d’écran, Site web, logiciel&#10;&#10;Le contenu généré par l’IA peut être incorrect.">
              <a:extLst>
                <a:ext uri="{FF2B5EF4-FFF2-40B4-BE49-F238E27FC236}">
                  <a16:creationId xmlns:a16="http://schemas.microsoft.com/office/drawing/2014/main" id="{E4A9B484-3DA5-AD6A-5BC0-1E70CDAB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684" b="5233"/>
            <a:stretch/>
          </p:blipFill>
          <p:spPr>
            <a:xfrm>
              <a:off x="306644" y="0"/>
              <a:ext cx="2236531" cy="6858000"/>
            </a:xfrm>
            <a:prstGeom prst="rect">
              <a:avLst/>
            </a:prstGeom>
          </p:spPr>
        </p:pic>
        <p:pic>
          <p:nvPicPr>
            <p:cNvPr id="3" name="Image 2" descr="Une image contenant texte, capture d’écran, Site web, logiciel&#10;&#10;Le contenu généré par l’IA peut être incorrect.">
              <a:extLst>
                <a:ext uri="{FF2B5EF4-FFF2-40B4-BE49-F238E27FC236}">
                  <a16:creationId xmlns:a16="http://schemas.microsoft.com/office/drawing/2014/main" id="{84753A3E-731B-33FC-2BA1-CE509197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50" b="5233"/>
            <a:stretch/>
          </p:blipFill>
          <p:spPr>
            <a:xfrm>
              <a:off x="9505951" y="0"/>
              <a:ext cx="2379404" cy="6858000"/>
            </a:xfrm>
            <a:prstGeom prst="rect">
              <a:avLst/>
            </a:prstGeom>
          </p:spPr>
        </p:pic>
        <p:pic>
          <p:nvPicPr>
            <p:cNvPr id="4" name="Image 3" descr="Une image contenant texte, capture d’écran, Site web, logiciel&#10;&#10;Le contenu généré par l’IA peut être incorrect.">
              <a:extLst>
                <a:ext uri="{FF2B5EF4-FFF2-40B4-BE49-F238E27FC236}">
                  <a16:creationId xmlns:a16="http://schemas.microsoft.com/office/drawing/2014/main" id="{AE4F3D35-9A6D-2EAC-8FC0-DB85A4CE2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20"/>
            <a:stretch/>
          </p:blipFill>
          <p:spPr>
            <a:xfrm>
              <a:off x="306644" y="0"/>
              <a:ext cx="11578711" cy="1409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55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53F2E-DCD6-28D8-5646-39EEB7D43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capture d’écran, Site web, logiciel&#10;&#10;Le contenu généré par l’IA peut être incorrect.">
            <a:extLst>
              <a:ext uri="{FF2B5EF4-FFF2-40B4-BE49-F238E27FC236}">
                <a16:creationId xmlns:a16="http://schemas.microsoft.com/office/drawing/2014/main" id="{B9251EF3-9EE9-0591-54A1-4D0E30C0FB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21399" r="20688" b="5233"/>
          <a:stretch/>
        </p:blipFill>
        <p:spPr>
          <a:xfrm>
            <a:off x="1407886" y="0"/>
            <a:ext cx="9268514" cy="70865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875953-5301-9970-155C-A55E6B085CBF}"/>
              </a:ext>
            </a:extLst>
          </p:cNvPr>
          <p:cNvSpPr/>
          <p:nvPr/>
        </p:nvSpPr>
        <p:spPr>
          <a:xfrm>
            <a:off x="1515601" y="66675"/>
            <a:ext cx="9095249" cy="67913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2A94992-F8D0-EAAF-F04C-F658ADE3361A}"/>
              </a:ext>
            </a:extLst>
          </p:cNvPr>
          <p:cNvGrpSpPr/>
          <p:nvPr/>
        </p:nvGrpSpPr>
        <p:grpSpPr>
          <a:xfrm>
            <a:off x="1714500" y="247651"/>
            <a:ext cx="8734426" cy="6381749"/>
            <a:chOff x="1714500" y="247651"/>
            <a:chExt cx="8734426" cy="638174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00A6477-99AB-E4C1-5D60-0DD6959B1634}"/>
                </a:ext>
              </a:extLst>
            </p:cNvPr>
            <p:cNvSpPr/>
            <p:nvPr/>
          </p:nvSpPr>
          <p:spPr>
            <a:xfrm>
              <a:off x="1714500" y="247651"/>
              <a:ext cx="8734426" cy="313372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AB8D53-12FA-EC5B-7C07-90D67D949465}"/>
                </a:ext>
              </a:extLst>
            </p:cNvPr>
            <p:cNvSpPr/>
            <p:nvPr/>
          </p:nvSpPr>
          <p:spPr>
            <a:xfrm>
              <a:off x="1714500" y="3495676"/>
              <a:ext cx="8734426" cy="313372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0CF8612-023B-8E3B-18A9-23174EA0A8E4}"/>
              </a:ext>
            </a:extLst>
          </p:cNvPr>
          <p:cNvGrpSpPr/>
          <p:nvPr/>
        </p:nvGrpSpPr>
        <p:grpSpPr>
          <a:xfrm>
            <a:off x="1796104" y="333376"/>
            <a:ext cx="8500422" cy="6210299"/>
            <a:chOff x="1796104" y="333376"/>
            <a:chExt cx="8500422" cy="62102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EF8E85-E5B1-692E-5919-A9BE8D5895DE}"/>
                </a:ext>
              </a:extLst>
            </p:cNvPr>
            <p:cNvSpPr/>
            <p:nvPr/>
          </p:nvSpPr>
          <p:spPr>
            <a:xfrm>
              <a:off x="1796104" y="333376"/>
              <a:ext cx="2427592" cy="296227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9411D7-289C-7E08-2A7E-11822A3F6F8B}"/>
                </a:ext>
              </a:extLst>
            </p:cNvPr>
            <p:cNvSpPr/>
            <p:nvPr/>
          </p:nvSpPr>
          <p:spPr>
            <a:xfrm>
              <a:off x="4628024" y="333376"/>
              <a:ext cx="5668502" cy="296227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C54715-8DEF-409C-711A-F2C0A849B262}"/>
                </a:ext>
              </a:extLst>
            </p:cNvPr>
            <p:cNvSpPr/>
            <p:nvPr/>
          </p:nvSpPr>
          <p:spPr>
            <a:xfrm>
              <a:off x="1796104" y="3581401"/>
              <a:ext cx="2427592" cy="296227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47C27D-00C0-13B1-30D3-8407459C8AF3}"/>
                </a:ext>
              </a:extLst>
            </p:cNvPr>
            <p:cNvSpPr/>
            <p:nvPr/>
          </p:nvSpPr>
          <p:spPr>
            <a:xfrm>
              <a:off x="4628024" y="3581401"/>
              <a:ext cx="5668502" cy="296227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  <p:extLst>
      <p:ext uri="{BB962C8B-B14F-4D97-AF65-F5344CB8AC3E}">
        <p14:creationId xmlns:p14="http://schemas.microsoft.com/office/powerpoint/2010/main" val="80664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89A09-BD07-D04B-42DE-5A528CEE1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hlinkClick r:id="rId2" action="ppaction://hlinksldjump"/>
            <a:extLst>
              <a:ext uri="{FF2B5EF4-FFF2-40B4-BE49-F238E27FC236}">
                <a16:creationId xmlns:a16="http://schemas.microsoft.com/office/drawing/2014/main" id="{EFD462AD-44AE-B4CB-207C-932BD98C52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Une image contenant texte, capture d’écran, Site web, logiciel&#10;&#10;Le contenu généré par l’IA peut être incorrect.">
            <a:extLst>
              <a:ext uri="{FF2B5EF4-FFF2-40B4-BE49-F238E27FC236}">
                <a16:creationId xmlns:a16="http://schemas.microsoft.com/office/drawing/2014/main" id="{0289AB43-BE40-EF2C-DCC0-D86FAEEF6C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t="21399" r="20688" b="5233"/>
          <a:stretch/>
        </p:blipFill>
        <p:spPr>
          <a:xfrm>
            <a:off x="1407886" y="0"/>
            <a:ext cx="9268514" cy="7086599"/>
          </a:xfrm>
          <a:prstGeom prst="rect">
            <a:avLst/>
          </a:prstGeom>
        </p:spPr>
      </p:pic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FDCF8ACB-FB98-A024-EC91-5AB2FBF44EA0}"/>
              </a:ext>
            </a:extLst>
          </p:cNvPr>
          <p:cNvSpPr/>
          <p:nvPr/>
        </p:nvSpPr>
        <p:spPr>
          <a:xfrm>
            <a:off x="1515601" y="66675"/>
            <a:ext cx="9095249" cy="67913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D54BBA3-2575-780F-FE42-975CFF957976}"/>
              </a:ext>
            </a:extLst>
          </p:cNvPr>
          <p:cNvGrpSpPr/>
          <p:nvPr/>
        </p:nvGrpSpPr>
        <p:grpSpPr>
          <a:xfrm>
            <a:off x="1714500" y="247651"/>
            <a:ext cx="8734426" cy="6381749"/>
            <a:chOff x="1714500" y="247651"/>
            <a:chExt cx="8734426" cy="6381749"/>
          </a:xfrm>
        </p:grpSpPr>
        <p:sp>
          <p:nvSpPr>
            <p:cNvPr id="3" name="Rectangle 2">
              <a:hlinkClick r:id="rId5" action="ppaction://hlinksldjump"/>
              <a:extLst>
                <a:ext uri="{FF2B5EF4-FFF2-40B4-BE49-F238E27FC236}">
                  <a16:creationId xmlns:a16="http://schemas.microsoft.com/office/drawing/2014/main" id="{03D6D814-95BD-E32E-86EA-AEF018651711}"/>
                </a:ext>
              </a:extLst>
            </p:cNvPr>
            <p:cNvSpPr/>
            <p:nvPr/>
          </p:nvSpPr>
          <p:spPr>
            <a:xfrm>
              <a:off x="1714500" y="247651"/>
              <a:ext cx="8734426" cy="313372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hlinkClick r:id="rId5" action="ppaction://hlinksldjump"/>
              <a:extLst>
                <a:ext uri="{FF2B5EF4-FFF2-40B4-BE49-F238E27FC236}">
                  <a16:creationId xmlns:a16="http://schemas.microsoft.com/office/drawing/2014/main" id="{CF314A19-E824-136F-AFCD-C83F69AEECD2}"/>
                </a:ext>
              </a:extLst>
            </p:cNvPr>
            <p:cNvSpPr/>
            <p:nvPr/>
          </p:nvSpPr>
          <p:spPr>
            <a:xfrm>
              <a:off x="1714500" y="3495676"/>
              <a:ext cx="8734426" cy="313372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C1301AF-0F1E-DA9B-2A1D-D327939A45EF}"/>
              </a:ext>
            </a:extLst>
          </p:cNvPr>
          <p:cNvGrpSpPr/>
          <p:nvPr/>
        </p:nvGrpSpPr>
        <p:grpSpPr>
          <a:xfrm>
            <a:off x="1796104" y="333376"/>
            <a:ext cx="2427592" cy="6210299"/>
            <a:chOff x="1796104" y="333376"/>
            <a:chExt cx="2427592" cy="6210299"/>
          </a:xfrm>
        </p:grpSpPr>
        <p:sp>
          <p:nvSpPr>
            <p:cNvPr id="6" name="Rectangle 5">
              <a:hlinkClick r:id="rId6" action="ppaction://hlinksldjump"/>
              <a:extLst>
                <a:ext uri="{FF2B5EF4-FFF2-40B4-BE49-F238E27FC236}">
                  <a16:creationId xmlns:a16="http://schemas.microsoft.com/office/drawing/2014/main" id="{8BE57220-2443-7142-BF4F-BBA2B2363FDB}"/>
                </a:ext>
              </a:extLst>
            </p:cNvPr>
            <p:cNvSpPr/>
            <p:nvPr/>
          </p:nvSpPr>
          <p:spPr>
            <a:xfrm>
              <a:off x="1796104" y="333376"/>
              <a:ext cx="2427592" cy="296227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8" name="Rectangle 7">
              <a:hlinkClick r:id="rId6" action="ppaction://hlinksldjump"/>
              <a:extLst>
                <a:ext uri="{FF2B5EF4-FFF2-40B4-BE49-F238E27FC236}">
                  <a16:creationId xmlns:a16="http://schemas.microsoft.com/office/drawing/2014/main" id="{8DB70DB2-DD03-7E5D-224F-4E91DD8F5273}"/>
                </a:ext>
              </a:extLst>
            </p:cNvPr>
            <p:cNvSpPr/>
            <p:nvPr/>
          </p:nvSpPr>
          <p:spPr>
            <a:xfrm>
              <a:off x="1796104" y="3581401"/>
              <a:ext cx="2427592" cy="296227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1BFA05AB-562E-3C04-33B7-5CE27BEED5C9}"/>
              </a:ext>
            </a:extLst>
          </p:cNvPr>
          <p:cNvGrpSpPr/>
          <p:nvPr/>
        </p:nvGrpSpPr>
        <p:grpSpPr>
          <a:xfrm>
            <a:off x="4628024" y="333376"/>
            <a:ext cx="5668502" cy="6210299"/>
            <a:chOff x="4628024" y="333376"/>
            <a:chExt cx="5668502" cy="6210299"/>
          </a:xfrm>
        </p:grpSpPr>
        <p:sp>
          <p:nvSpPr>
            <p:cNvPr id="7" name="Rectangle 6">
              <a:hlinkClick r:id="rId7" action="ppaction://hlinksldjump"/>
              <a:extLst>
                <a:ext uri="{FF2B5EF4-FFF2-40B4-BE49-F238E27FC236}">
                  <a16:creationId xmlns:a16="http://schemas.microsoft.com/office/drawing/2014/main" id="{D2DD244D-CE0C-52E3-2387-67CA02DFBCFE}"/>
                </a:ext>
              </a:extLst>
            </p:cNvPr>
            <p:cNvSpPr/>
            <p:nvPr/>
          </p:nvSpPr>
          <p:spPr>
            <a:xfrm>
              <a:off x="4628024" y="333376"/>
              <a:ext cx="5668502" cy="296227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9" name="Rectangle 8">
              <a:hlinkClick r:id="rId7" action="ppaction://hlinksldjump"/>
              <a:extLst>
                <a:ext uri="{FF2B5EF4-FFF2-40B4-BE49-F238E27FC236}">
                  <a16:creationId xmlns:a16="http://schemas.microsoft.com/office/drawing/2014/main" id="{54BC6265-B8DF-8ED9-6008-073BB1F4ED1E}"/>
                </a:ext>
              </a:extLst>
            </p:cNvPr>
            <p:cNvSpPr/>
            <p:nvPr/>
          </p:nvSpPr>
          <p:spPr>
            <a:xfrm>
              <a:off x="4628024" y="3581401"/>
              <a:ext cx="5668502" cy="296227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  <p:extLst>
      <p:ext uri="{BB962C8B-B14F-4D97-AF65-F5344CB8AC3E}">
        <p14:creationId xmlns:p14="http://schemas.microsoft.com/office/powerpoint/2010/main" val="295744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135C14CB-F346-23F4-6BCB-6B8A7BACD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19075"/>
            <a:ext cx="4191000" cy="27352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5CC2303-7235-2498-05A5-F90F1524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9" y="3302815"/>
            <a:ext cx="7396743" cy="3262023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17BF8B40-37F6-24F1-C1E5-DDB1E4FE77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42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E54F4E-415C-561D-4FA0-B3589507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75" y="3254010"/>
            <a:ext cx="7440784" cy="3276676"/>
          </a:xfrm>
          <a:prstGeom prst="rect">
            <a:avLst/>
          </a:prstGeom>
        </p:spPr>
      </p:pic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72FEF1F7-49D7-DE1F-FD3A-E21B244F4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3" y="357090"/>
            <a:ext cx="3548207" cy="2370923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D73ACD11-FD73-B730-89F9-3A23B1D59C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97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1B46EFE-968B-BB04-361C-2FBDD47DD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5" y="3235241"/>
            <a:ext cx="7549141" cy="3284873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BF7BF6E5-23D0-6859-75F3-B44F8777F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23" y="391777"/>
            <a:ext cx="5572903" cy="2276793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CAC7FABA-AD54-BD25-DC34-AEE001278E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F50BBD5F-67C3-786D-B810-50758E620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1" y="590444"/>
            <a:ext cx="2609989" cy="1982587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E009318E-9CDD-ED76-44A9-000ABD3B00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12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 action="ppaction://hlinksldjump"/>
            <a:extLst>
              <a:ext uri="{FF2B5EF4-FFF2-40B4-BE49-F238E27FC236}">
                <a16:creationId xmlns:a16="http://schemas.microsoft.com/office/drawing/2014/main" id="{5FBD39EB-0A4A-0C34-6EFB-4F32F0E1AB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CC098C71-B95D-4E45-7DA7-EC97D44AF8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28FD715E-C60A-3EF4-04D7-41245817E0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9903222"/>
                  </p:ext>
                </p:extLst>
              </p:nvPr>
            </p:nvGraphicFramePr>
            <p:xfrm>
              <a:off x="3935760" y="3735460"/>
              <a:ext cx="4320480" cy="2430270"/>
            </p:xfrm>
            <a:graphic>
              <a:graphicData uri="http://schemas.microsoft.com/office/powerpoint/2016/slidezoom">
                <pslz:sldZm>
                  <pslz:sldZmObj sldId="274" cId="2616858517">
                    <pslz:zmPr id="{CBCBDAD1-B6A1-4559-8A35-063BF4AA488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480" cy="24302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diapositive 5">
                <a:extLst>
                  <a:ext uri="{FF2B5EF4-FFF2-40B4-BE49-F238E27FC236}">
                    <a16:creationId xmlns:a16="http://schemas.microsoft.com/office/drawing/2014/main" id="{28FD715E-C60A-3EF4-04D7-41245817E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5760" y="3735460"/>
                <a:ext cx="4320480" cy="243027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9" name="Groupe 8">
            <a:extLst>
              <a:ext uri="{FF2B5EF4-FFF2-40B4-BE49-F238E27FC236}">
                <a16:creationId xmlns:a16="http://schemas.microsoft.com/office/drawing/2014/main" id="{7793372F-CF5D-DF90-AD44-C11F8866C63F}"/>
              </a:ext>
            </a:extLst>
          </p:cNvPr>
          <p:cNvGrpSpPr/>
          <p:nvPr/>
        </p:nvGrpSpPr>
        <p:grpSpPr>
          <a:xfrm>
            <a:off x="6741434" y="634842"/>
            <a:ext cx="4320480" cy="2430270"/>
            <a:chOff x="6816082" y="998730"/>
            <a:chExt cx="4320480" cy="243027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4" name="Zoom de diapositive 3">
                  <a:extLst>
                    <a:ext uri="{FF2B5EF4-FFF2-40B4-BE49-F238E27FC236}">
                      <a16:creationId xmlns:a16="http://schemas.microsoft.com/office/drawing/2014/main" id="{04142669-7367-A22F-E11E-729DD18B804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04188681"/>
                    </p:ext>
                  </p:extLst>
                </p:nvPr>
              </p:nvGraphicFramePr>
              <p:xfrm>
                <a:off x="6816082" y="998730"/>
                <a:ext cx="4320480" cy="2430270"/>
              </p:xfrm>
              <a:graphic>
                <a:graphicData uri="http://schemas.microsoft.com/office/powerpoint/2016/slidezoom">
                  <pslz:sldZm>
                    <pslz:sldZmObj sldId="272" cId="3920686658">
                      <pslz:zmPr id="{73F631C1-21C4-497E-8396-444293BE2ACA}" returnToParent="0" transitionDur="1000">
                        <p166:blipFill xmlns:p166="http://schemas.microsoft.com/office/powerpoint/2016/6/main">
                          <a:blip r:embed="rId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320480" cy="243027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4" name="Zoom de diapositive 3">
                  <a:extLst>
                    <a:ext uri="{FF2B5EF4-FFF2-40B4-BE49-F238E27FC236}">
                      <a16:creationId xmlns:a16="http://schemas.microsoft.com/office/drawing/2014/main" id="{04142669-7367-A22F-E11E-729DD18B804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41434" y="634842"/>
                  <a:ext cx="4320480" cy="243027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0377BB7-D6E9-2094-45A8-5C43C04CD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1854" y="2736164"/>
              <a:ext cx="4208937" cy="677889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C8154A-70C7-4BDF-FE30-3DD649591332}"/>
              </a:ext>
            </a:extLst>
          </p:cNvPr>
          <p:cNvGrpSpPr/>
          <p:nvPr/>
        </p:nvGrpSpPr>
        <p:grpSpPr>
          <a:xfrm>
            <a:off x="1134139" y="630009"/>
            <a:ext cx="4320480" cy="2741041"/>
            <a:chOff x="1055440" y="998730"/>
            <a:chExt cx="4320480" cy="2741041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" name="Zoom de diapositive 2">
                  <a:extLst>
                    <a:ext uri="{FF2B5EF4-FFF2-40B4-BE49-F238E27FC236}">
                      <a16:creationId xmlns:a16="http://schemas.microsoft.com/office/drawing/2014/main" id="{888560DF-886E-75B6-201C-4177D2D715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69674874"/>
                    </p:ext>
                  </p:extLst>
                </p:nvPr>
              </p:nvGraphicFramePr>
              <p:xfrm>
                <a:off x="1055440" y="998730"/>
                <a:ext cx="4320480" cy="2430270"/>
              </p:xfrm>
              <a:graphic>
                <a:graphicData uri="http://schemas.microsoft.com/office/powerpoint/2016/slidezoom">
                  <pslz:sldZm>
                    <pslz:sldZmObj sldId="270" cId="2394215702">
                      <pslz:zmPr id="{A17F7C21-47FC-412A-BB82-400B72CF857A}" returnToParent="0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320480" cy="243027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" name="Zoom de diapositive 2">
                  <a:extLst>
                    <a:ext uri="{FF2B5EF4-FFF2-40B4-BE49-F238E27FC236}">
                      <a16:creationId xmlns:a16="http://schemas.microsoft.com/office/drawing/2014/main" id="{888560DF-886E-75B6-201C-4177D2D715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4139" y="630009"/>
                  <a:ext cx="4320480" cy="243027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AB522A5-FF72-7B2E-0117-B209B74F5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96807" y="2636912"/>
              <a:ext cx="812933" cy="1102859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85743C4-E7DD-3A84-5AC5-D37D8FD58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65180" y="2636912"/>
              <a:ext cx="869515" cy="1102859"/>
            </a:xfrm>
            <a:prstGeom prst="rect">
              <a:avLst/>
            </a:prstGeom>
            <a:ln w="381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66900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hlinkClick r:id="rId2" action="ppaction://hlinksldjump"/>
            <a:extLst>
              <a:ext uri="{FF2B5EF4-FFF2-40B4-BE49-F238E27FC236}">
                <a16:creationId xmlns:a16="http://schemas.microsoft.com/office/drawing/2014/main" id="{5FBD39EB-0A4A-0C34-6EFB-4F32F0E1AB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CC098C71-B95D-4E45-7DA7-EC97D44AF8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Zoom de diapositive 5">
                <a:extLst>
                  <a:ext uri="{FF2B5EF4-FFF2-40B4-BE49-F238E27FC236}">
                    <a16:creationId xmlns:a16="http://schemas.microsoft.com/office/drawing/2014/main" id="{28FD715E-C60A-3EF4-04D7-41245817E0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9903222"/>
                  </p:ext>
                </p:extLst>
              </p:nvPr>
            </p:nvGraphicFramePr>
            <p:xfrm>
              <a:off x="3935760" y="3735460"/>
              <a:ext cx="4320480" cy="2430270"/>
            </p:xfrm>
            <a:graphic>
              <a:graphicData uri="http://schemas.microsoft.com/office/powerpoint/2016/slidezoom">
                <pslz:sldZm>
                  <pslz:sldZmObj sldId="274" cId="2616858517">
                    <pslz:zmPr id="{CBCBDAD1-B6A1-4559-8A35-063BF4AA488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20480" cy="24302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Zoom de diapositive 5">
                <a:extLst>
                  <a:ext uri="{FF2B5EF4-FFF2-40B4-BE49-F238E27FC236}">
                    <a16:creationId xmlns:a16="http://schemas.microsoft.com/office/drawing/2014/main" id="{28FD715E-C60A-3EF4-04D7-41245817E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5760" y="3735460"/>
                <a:ext cx="4320480" cy="243027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9" name="Groupe 8">
            <a:extLst>
              <a:ext uri="{FF2B5EF4-FFF2-40B4-BE49-F238E27FC236}">
                <a16:creationId xmlns:a16="http://schemas.microsoft.com/office/drawing/2014/main" id="{7793372F-CF5D-DF90-AD44-C11F8866C63F}"/>
              </a:ext>
            </a:extLst>
          </p:cNvPr>
          <p:cNvGrpSpPr/>
          <p:nvPr/>
        </p:nvGrpSpPr>
        <p:grpSpPr>
          <a:xfrm>
            <a:off x="6741434" y="634842"/>
            <a:ext cx="4320480" cy="2430270"/>
            <a:chOff x="6816082" y="998730"/>
            <a:chExt cx="4320480" cy="2430270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4" name="Zoom de diapositive 3">
                  <a:extLst>
                    <a:ext uri="{FF2B5EF4-FFF2-40B4-BE49-F238E27FC236}">
                      <a16:creationId xmlns:a16="http://schemas.microsoft.com/office/drawing/2014/main" id="{04142669-7367-A22F-E11E-729DD18B804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04188681"/>
                    </p:ext>
                  </p:extLst>
                </p:nvPr>
              </p:nvGraphicFramePr>
              <p:xfrm>
                <a:off x="6816082" y="998730"/>
                <a:ext cx="4320480" cy="2430270"/>
              </p:xfrm>
              <a:graphic>
                <a:graphicData uri="http://schemas.microsoft.com/office/powerpoint/2016/slidezoom">
                  <pslz:sldZm>
                    <pslz:sldZmObj sldId="272" cId="3920686658">
                      <pslz:zmPr id="{73F631C1-21C4-497E-8396-444293BE2ACA}" returnToParent="0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320480" cy="243027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4" name="Zoom de diapositive 3">
                  <a:extLst>
                    <a:ext uri="{FF2B5EF4-FFF2-40B4-BE49-F238E27FC236}">
                      <a16:creationId xmlns:a16="http://schemas.microsoft.com/office/drawing/2014/main" id="{04142669-7367-A22F-E11E-729DD18B804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1434" y="634842"/>
                  <a:ext cx="4320480" cy="243027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0377BB7-D6E9-2094-45A8-5C43C04CD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1854" y="2736164"/>
              <a:ext cx="4208937" cy="677889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0C8154A-70C7-4BDF-FE30-3DD649591332}"/>
              </a:ext>
            </a:extLst>
          </p:cNvPr>
          <p:cNvGrpSpPr/>
          <p:nvPr/>
        </p:nvGrpSpPr>
        <p:grpSpPr>
          <a:xfrm>
            <a:off x="1134139" y="630009"/>
            <a:ext cx="4320480" cy="2741041"/>
            <a:chOff x="1055440" y="998730"/>
            <a:chExt cx="4320480" cy="2741041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3" name="Zoom de diapositive 2">
                  <a:extLst>
                    <a:ext uri="{FF2B5EF4-FFF2-40B4-BE49-F238E27FC236}">
                      <a16:creationId xmlns:a16="http://schemas.microsoft.com/office/drawing/2014/main" id="{888560DF-886E-75B6-201C-4177D2D7158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69674874"/>
                    </p:ext>
                  </p:extLst>
                </p:nvPr>
              </p:nvGraphicFramePr>
              <p:xfrm>
                <a:off x="1055440" y="998730"/>
                <a:ext cx="4320480" cy="2430270"/>
              </p:xfrm>
              <a:graphic>
                <a:graphicData uri="http://schemas.microsoft.com/office/powerpoint/2016/slidezoom">
                  <pslz:sldZm>
                    <pslz:sldZmObj sldId="270" cId="2394215702">
                      <pslz:zmPr id="{A17F7C21-47FC-412A-BB82-400B72CF857A}" returnToParent="0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320480" cy="243027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3" name="Zoom de diapositive 2">
                  <a:extLst>
                    <a:ext uri="{FF2B5EF4-FFF2-40B4-BE49-F238E27FC236}">
                      <a16:creationId xmlns:a16="http://schemas.microsoft.com/office/drawing/2014/main" id="{888560DF-886E-75B6-201C-4177D2D7158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34139" y="630009"/>
                  <a:ext cx="4320480" cy="243027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AB522A5-FF72-7B2E-0117-B209B74F5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6807" y="2636912"/>
              <a:ext cx="812933" cy="1102859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85743C4-E7DD-3A84-5AC5-D37D8FD58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5180" y="2636912"/>
              <a:ext cx="869515" cy="1102859"/>
            </a:xfrm>
            <a:prstGeom prst="rect">
              <a:avLst/>
            </a:prstGeom>
            <a:ln w="381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66900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568</Words>
  <Application>Microsoft Office PowerPoint</Application>
  <PresentationFormat>Grand écran</PresentationFormat>
  <Paragraphs>48</Paragraphs>
  <Slides>27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Consolas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Nicolas Vansteene</dc:creator>
  <cp:lastModifiedBy>Nicolas Vansteene</cp:lastModifiedBy>
  <cp:revision>2</cp:revision>
  <dcterms:created xsi:type="dcterms:W3CDTF">2025-03-20T16:05:47Z</dcterms:created>
  <dcterms:modified xsi:type="dcterms:W3CDTF">2025-03-28T07:13:16Z</dcterms:modified>
</cp:coreProperties>
</file>